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5D0-E55E-41A5-906E-062BC5C0B8DA}" type="datetimeFigureOut">
              <a:rPr lang="es-MX" smtClean="0"/>
              <a:pPr/>
              <a:t>26/12/2018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146-D0B2-4192-844C-A52D011D07C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5D0-E55E-41A5-906E-062BC5C0B8DA}" type="datetimeFigureOut">
              <a:rPr lang="es-MX" smtClean="0"/>
              <a:pPr/>
              <a:t>26/12/2018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146-D0B2-4192-844C-A52D011D07C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5D0-E55E-41A5-906E-062BC5C0B8DA}" type="datetimeFigureOut">
              <a:rPr lang="es-MX" smtClean="0"/>
              <a:pPr/>
              <a:t>26/12/2018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146-D0B2-4192-844C-A52D011D07C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5D0-E55E-41A5-906E-062BC5C0B8DA}" type="datetimeFigureOut">
              <a:rPr lang="es-MX" smtClean="0"/>
              <a:pPr/>
              <a:t>26/12/2018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146-D0B2-4192-844C-A52D011D07C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5D0-E55E-41A5-906E-062BC5C0B8DA}" type="datetimeFigureOut">
              <a:rPr lang="es-MX" smtClean="0"/>
              <a:pPr/>
              <a:t>26/12/2018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146-D0B2-4192-844C-A52D011D07C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5D0-E55E-41A5-906E-062BC5C0B8DA}" type="datetimeFigureOut">
              <a:rPr lang="es-MX" smtClean="0"/>
              <a:pPr/>
              <a:t>26/12/2018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146-D0B2-4192-844C-A52D011D07C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5D0-E55E-41A5-906E-062BC5C0B8DA}" type="datetimeFigureOut">
              <a:rPr lang="es-MX" smtClean="0"/>
              <a:pPr/>
              <a:t>26/12/2018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146-D0B2-4192-844C-A52D011D07C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5D0-E55E-41A5-906E-062BC5C0B8DA}" type="datetimeFigureOut">
              <a:rPr lang="es-MX" smtClean="0"/>
              <a:pPr/>
              <a:t>26/12/2018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146-D0B2-4192-844C-A52D011D07C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5D0-E55E-41A5-906E-062BC5C0B8DA}" type="datetimeFigureOut">
              <a:rPr lang="es-MX" smtClean="0"/>
              <a:pPr/>
              <a:t>26/12/2018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146-D0B2-4192-844C-A52D011D07C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5D0-E55E-41A5-906E-062BC5C0B8DA}" type="datetimeFigureOut">
              <a:rPr lang="es-MX" smtClean="0"/>
              <a:pPr/>
              <a:t>26/12/2018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146-D0B2-4192-844C-A52D011D07C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85D0-E55E-41A5-906E-062BC5C0B8DA}" type="datetimeFigureOut">
              <a:rPr lang="es-MX" smtClean="0"/>
              <a:pPr/>
              <a:t>26/12/2018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146-D0B2-4192-844C-A52D011D07C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B85D0-E55E-41A5-906E-062BC5C0B8DA}" type="datetimeFigureOut">
              <a:rPr lang="es-MX" smtClean="0"/>
              <a:pPr/>
              <a:t>26/12/2018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4146-D0B2-4192-844C-A52D011D07C6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2668574" y="188640"/>
            <a:ext cx="6336704" cy="6555641"/>
            <a:chOff x="2668574" y="188640"/>
            <a:chExt cx="6336704" cy="6555641"/>
          </a:xfrm>
        </p:grpSpPr>
        <p:grpSp>
          <p:nvGrpSpPr>
            <p:cNvPr id="13" name="12 Grupo"/>
            <p:cNvGrpSpPr/>
            <p:nvPr/>
          </p:nvGrpSpPr>
          <p:grpSpPr>
            <a:xfrm>
              <a:off x="2668574" y="188640"/>
              <a:ext cx="6336704" cy="6555641"/>
              <a:chOff x="2668574" y="188640"/>
              <a:chExt cx="6336704" cy="6555641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94269" y="188640"/>
                <a:ext cx="6310318" cy="644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" name="4 CuadroTexto"/>
              <p:cNvSpPr txBox="1"/>
              <p:nvPr/>
            </p:nvSpPr>
            <p:spPr>
              <a:xfrm>
                <a:off x="2668574" y="188640"/>
                <a:ext cx="6336704" cy="6555641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Hoy es el último día del año, buen momento para buscar entre tus recuerdos aquellos que vale la pena atesorar. </a:t>
                </a:r>
                <a:endParaRPr lang="es-MX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otype Corsiva" pitchFamily="66" charset="0"/>
                </a:endParaRPr>
              </a:p>
              <a:p>
                <a:pPr algn="just"/>
                <a:endParaRPr lang="es-MX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otype Corsiva" pitchFamily="66" charset="0"/>
                </a:endParaRPr>
              </a:p>
              <a:p>
                <a:pPr algn="just"/>
                <a:r>
                  <a:rPr lang="es-MX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Empieza </a:t>
                </a:r>
                <a:r>
                  <a:rPr lang="es-MX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por aquel momento en que lograste robar una sonrisa sincera a aquella persona triste o preocupada, continúa con el momento en que ayudaste a aquel desconocido que necesitaba de una mano amiga, y revive el abrazo cálido de tus seres queridos. Del error recuerda el aprendizaje, del dolor la fortaleza, y de la ofensa recibida, la plenitud que brinda el perdón ofrecido. Recuerda la risa del niño con que jugaste y la alegría que en el juego viviste. Recuerda aquel momento que compartiste con amigos, y aquel que </a:t>
                </a:r>
                <a:r>
                  <a:rPr lang="es-MX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te reservaste </a:t>
                </a:r>
                <a:r>
                  <a:rPr lang="es-MX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para alimentar tu espíritu. </a:t>
                </a:r>
                <a:endParaRPr lang="es-MX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otype Corsiva" pitchFamily="66" charset="0"/>
                </a:endParaRPr>
              </a:p>
              <a:p>
                <a:pPr algn="just"/>
                <a:endParaRPr lang="es-MX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otype Corsiva" pitchFamily="66" charset="0"/>
                </a:endParaRPr>
              </a:p>
              <a:p>
                <a:pPr algn="just"/>
                <a:r>
                  <a:rPr lang="es-MX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Estos </a:t>
                </a:r>
                <a:r>
                  <a:rPr lang="es-MX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recuerdos son la llave para entrar en el nuevo año con el mayor de todos los tesoros: la gratitud. Gratitud a Dios, a tu prójimo y a ti mismo. Quien es agradecido, se sabe bendecido. Y quien es bendecido, puede alcanzar cualquier objetivo sin importar el reto que represente.</a:t>
                </a:r>
                <a:endParaRPr lang="es-MX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otype Corsiva" pitchFamily="66" charset="0"/>
                </a:endParaRPr>
              </a:p>
              <a:p>
                <a:pPr algn="just"/>
                <a:endParaRPr lang="es-MX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otype Corsiva" pitchFamily="66" charset="0"/>
                </a:endParaRPr>
              </a:p>
              <a:p>
                <a:pPr algn="just"/>
                <a:r>
                  <a:rPr lang="es-MX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Mi agradecimiento por su compañía durante este </a:t>
                </a:r>
                <a:r>
                  <a:rPr lang="es-MX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año, </a:t>
                </a:r>
                <a:r>
                  <a:rPr lang="es-MX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y mis mejores deseos de paz, armonía y prosperidad durante el próximo </a:t>
                </a:r>
                <a:r>
                  <a:rPr lang="es-MX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2019 </a:t>
                </a:r>
                <a:r>
                  <a:rPr lang="es-MX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para cada uno de ustedes y sus familias</a:t>
                </a:r>
                <a:r>
                  <a:rPr lang="es-MX" sz="20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onotype Corsiva" pitchFamily="66" charset="0"/>
                  </a:rPr>
                  <a:t>.</a:t>
                </a:r>
              </a:p>
            </p:txBody>
          </p:sp>
        </p:grpSp>
        <p:sp>
          <p:nvSpPr>
            <p:cNvPr id="14" name="13 CuadroTexto"/>
            <p:cNvSpPr txBox="1"/>
            <p:nvPr/>
          </p:nvSpPr>
          <p:spPr>
            <a:xfrm>
              <a:off x="7465360" y="6300028"/>
              <a:ext cx="1499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dirty="0" smtClean="0">
                  <a:solidFill>
                    <a:srgbClr val="002060"/>
                  </a:solidFill>
                  <a:latin typeface="Monotype Corsiva" pitchFamily="66" charset="0"/>
                </a:rPr>
                <a:t>Mauricio Priego</a:t>
              </a:r>
              <a:endParaRPr lang="es-MX" dirty="0">
                <a:solidFill>
                  <a:srgbClr val="002060"/>
                </a:solidFill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94563"/>
            <a:ext cx="221563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013" y="109537"/>
            <a:ext cx="6467475" cy="663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99" y="260648"/>
            <a:ext cx="2135040" cy="11956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33" y="5661248"/>
            <a:ext cx="2041972" cy="888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219</Words>
  <Application>Microsoft Office PowerPoint</Application>
  <PresentationFormat>Presentación en pantalla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Monotype Corsiva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mpriego</dc:creator>
  <cp:lastModifiedBy>Lenovo</cp:lastModifiedBy>
  <cp:revision>22</cp:revision>
  <dcterms:created xsi:type="dcterms:W3CDTF">2014-12-20T13:21:05Z</dcterms:created>
  <dcterms:modified xsi:type="dcterms:W3CDTF">2018-12-27T02:11:36Z</dcterms:modified>
</cp:coreProperties>
</file>